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ferSingleView="1">
    <p:restoredLeft sz="18861" autoAdjust="0"/>
    <p:restoredTop sz="96005" autoAdjust="0"/>
  </p:normalViewPr>
  <p:slideViewPr>
    <p:cSldViewPr snapToGrid="0" snapToObjects="1">
      <p:cViewPr varScale="1">
        <p:scale>
          <a:sx n="75" d="100"/>
          <a:sy n="75" d="100"/>
        </p:scale>
        <p:origin x="528" y="7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GitHub Copilot Quick Start</a:t>
            </a:r>
            <a:br>
              <a:rPr lang="en-US" sz="8000" dirty="0"/>
            </a:br>
            <a:r>
              <a:rPr lang="en-US" sz="8000" dirty="0"/>
              <a:t>for Developers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tim-warner@pluralsight.com</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Get proficient with GitHub Copilot</a:t>
            </a:r>
          </a:p>
          <a:p>
            <a:pPr marL="0" indent="0">
              <a:buNone/>
            </a:pPr>
            <a:r>
              <a:rPr lang="en-US" dirty="0"/>
              <a:t>Pick up excellent prompting techniques</a:t>
            </a:r>
          </a:p>
          <a:p>
            <a:pPr marL="0" indent="0">
              <a:buNone/>
            </a:pPr>
            <a:r>
              <a:rPr lang="en-US" dirty="0"/>
              <a:t>Grasp GitHub Copilot's roadmap and future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(7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(7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(7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31134</TotalTime>
  <Words>1175</Words>
  <Application>Microsoft Office PowerPoint</Application>
  <PresentationFormat>Custom</PresentationFormat>
  <Paragraphs>239</Paragraphs>
  <Slides>56</Slides>
  <Notes>1</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1239</cp:revision>
  <cp:lastPrinted>2021-01-14T21:20:43Z</cp:lastPrinted>
  <dcterms:created xsi:type="dcterms:W3CDTF">2020-12-18T20:24:02Z</dcterms:created>
  <dcterms:modified xsi:type="dcterms:W3CDTF">2024-03-13T01:50:09Z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